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315" r:id="rId3"/>
    <p:sldId id="257" r:id="rId4"/>
    <p:sldId id="271" r:id="rId5"/>
    <p:sldId id="314" r:id="rId6"/>
    <p:sldId id="275" r:id="rId7"/>
    <p:sldId id="259" r:id="rId8"/>
    <p:sldId id="269" r:id="rId9"/>
    <p:sldId id="282" r:id="rId10"/>
    <p:sldId id="283" r:id="rId11"/>
    <p:sldId id="318" r:id="rId12"/>
    <p:sldId id="270" r:id="rId13"/>
    <p:sldId id="286" r:id="rId14"/>
    <p:sldId id="287" r:id="rId15"/>
    <p:sldId id="261" r:id="rId16"/>
    <p:sldId id="262" r:id="rId17"/>
    <p:sldId id="272" r:id="rId18"/>
    <p:sldId id="273" r:id="rId19"/>
    <p:sldId id="316" r:id="rId20"/>
    <p:sldId id="317" r:id="rId21"/>
    <p:sldId id="319" r:id="rId22"/>
    <p:sldId id="268" r:id="rId23"/>
    <p:sldId id="284" r:id="rId24"/>
    <p:sldId id="285" r:id="rId25"/>
    <p:sldId id="290" r:id="rId26"/>
    <p:sldId id="291" r:id="rId27"/>
    <p:sldId id="312" r:id="rId28"/>
    <p:sldId id="31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6" autoAdjust="0"/>
    <p:restoredTop sz="91024"/>
  </p:normalViewPr>
  <p:slideViewPr>
    <p:cSldViewPr>
      <p:cViewPr varScale="1">
        <p:scale>
          <a:sx n="112" d="100"/>
          <a:sy n="112" d="100"/>
        </p:scale>
        <p:origin x="9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B2E34AE-E600-214A-8AA4-FDF01F304F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193904B-1C77-6846-AE23-0C7C92A66E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95F9D18-4F7B-5D4D-AFCD-D37880578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CE6DA209-772D-B748-AABE-7F5F9BC503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81D9F13-E30B-3341-B8FF-0B77D348C2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2C0111-D745-284F-9557-1CD05D8875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4B43BDD-A148-3149-87A2-74EF327361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BEBFF28-9B58-2046-9CF2-6C90979E74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5F69D872-B249-2B4E-865B-A85D772DF5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1226FCF5-112D-B544-B785-A5C595E9AF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370C555B-83CB-AF4F-8AC6-D6BE412935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00C96A-F249-0C4D-A014-5DFCD145FD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9CAC592-28A6-0B4A-86FA-929F8D423C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E0B6A4-F27D-9244-B4EF-E4BD1DCD75F9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6C6677B-C3CB-3048-8D95-D0B2A6CD2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8369FA5-C909-6F4F-BF1E-607AEE0F0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A115443-3FA9-5A4D-B6C1-32FF9BE8C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449280-352A-A747-88FB-27322088A64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E9C8F73-A42A-E246-8559-9D9B3FA4B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885A9FC-2655-E944-81CB-1A9B0DCDD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566DC86-C952-184B-96F1-BE34B7229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E9522F-0865-D048-9123-0242888675B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2F1DCBB-3E3C-9E4C-9D15-7E57EB5B2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9892C1C-7D9C-F24F-B62C-A8FC46E8F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D5B1552-A10A-5E4E-A9D7-FBE261804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520396-96FE-7242-9AE5-5E3DA409640F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8981E45-B453-4744-A525-29B8CCC019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EED8086-27F8-BF4C-9F8C-7A8DD37A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2A8D006-7DB1-524C-817F-8E21F0EDF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B9E87E-DBB9-D246-A5AC-6C315D216EF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640BDFE-3C2A-1F4F-9B9F-04977E6BD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44262E4-EF99-9B4D-9944-409A0985A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2F26385-330F-C746-875A-0F08386C6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F741A0-25AF-0D40-ACAD-BB2059DF10F3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82E801A-3956-B44B-B8F1-1380476AA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2DBCFD9-6996-B748-98F8-F1DA5ABBD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56203B8-3372-DA47-8E1B-4DDC637FC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7C97A3-7690-5047-B7E3-B2206E44BA3C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6ABDAF3-CF57-E444-BC99-8C29E28B7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B1C3944-7620-2F43-8836-A59C919C2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521025EA-FB74-E249-AA94-A685BB4EF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077E75-6FE7-5648-99F0-38412AC8398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1D5E206-2FAB-3A45-A3CC-2CDC37ACC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729BC3C-A4AB-194E-BD1A-823A8C98C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3F96684-334A-C244-A3AF-79A0EC470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905AF8-3EB5-8F4C-8BD2-E7CEEEB26F4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DA7382-D67A-F146-B095-3C8F99BE8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3D03336-8582-A749-8F58-C1D6E9BD9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75D6091-89D4-AC45-B5FD-3EA740742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30C7-0B99-2344-8405-039200AE75F2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CF2A039-A235-6B48-B0DB-CCB6171160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157005C8-E1CA-584B-AACC-BDD63BDA8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3E7371E-3545-CF45-9C8C-785A42764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3E105A-ACDD-0F44-AAAF-2DC47D9BC74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02C9FEA-4B76-2D42-BD4D-DE5CEE207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ACB07FD-616A-BD42-8A08-825505736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EDCD79B-C538-824A-A88D-84E1C7292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36661E-6663-DA46-B017-968789982BC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46D95AA-6FDE-514D-9660-15BD974A33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13D0C19-6D8C-1D4A-B346-8DCDE02A0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221B1332-E863-6D49-B414-BAF1B1F51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C1A7B2-B311-734A-A0AD-58581BB77CF8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C3C3DFA-613F-4C46-9F86-A19A82ABD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4C3E779-FF78-A344-9215-4542AA4C0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F2B8552-AF41-3545-B789-2CB5F8FBF3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B7CCB8-C141-A645-9178-8B36786D57A9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A8966EAB-D024-9944-92B9-DCA7E01ED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E59AE98-6320-354D-BEBD-EC8316505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F4E0768-52F5-9346-A9CF-645F724E4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ED71AD-FF31-454D-96AC-435A5C67D216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10D2751-E02F-F244-888C-2B13B72C1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5ECC467-8251-9B47-B5E5-337886B47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E2578D9-5BE6-0545-A289-B60E9E2AF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290AD6-4CE5-8741-A316-DAEF129D7D77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CEFC850-59AE-BB4F-932B-02F5FF377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A1114E9-D1A9-454F-A6A1-54CC8D4B0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7D7D105-23B3-6D40-B685-46911C81E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FA8457-A74D-4E4E-88B3-E8AB709397C2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67220D1-C2E0-D24C-89BE-C5EF0AC06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D875AE3-5C77-3B48-B229-180965210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F59AF93-EF8D-494F-89C6-15D35333E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0BB63A-A668-404D-95B4-D40DF77B9238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3DD08D9-3AAE-804D-B66D-FB32D92FA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FB62C45-421C-C141-8B56-ED52972EE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C9AE486D-F98A-324F-B839-C1A960D66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5B9B4C-382C-2F4A-B51B-62BDC27E59B7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46D4175-62E9-514A-9934-B901740657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BE54E9F-ED1D-E645-AEA3-D35F88D0A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FF0B147-5674-D743-A884-769A5E862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547AD6-F075-FF4A-8EEC-7E4B36314BA1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63B2038-AB8B-E645-8815-98B6FBA30F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F1730F6-44D4-EF44-94A5-4A7C6111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FA1BDD6-F491-DE4A-9819-6AD39EBEA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6AFBC5-1207-0C4C-913F-97DA861E6AEA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09B6789-B8C9-8E4F-9597-B45947C4CC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DD144C0-0362-1B44-A9E5-1F2A3FDE2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8F28934-1002-B242-80F7-32260C481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80DB81-5D75-3541-9627-0FC1E10C480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68AEC26-B977-6E40-AF26-C745345EA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BDB6C89-E87D-B44A-AFD3-88AA8177C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E10CB2C-C6BA-204F-BE06-93620A0C1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C81CEC-3549-2042-AE29-4CC74508D5A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650C759-F918-024B-A0E5-41553423D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AAF6DC5-D92B-914F-B336-BB8BAFA3C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3867B72-8E96-484D-8E8A-F62058B13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9F2B27-7F31-C345-9209-245655A3B31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9E84BBF-4585-5546-981B-B423D85AA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CB9EBE-2FD5-1C44-924D-AB41E343F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45189BE-AD17-9341-BC6A-BB1162C0C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5F8B4E-8B67-F240-B509-7586CCA0F2C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B22B862-5557-BE41-9DF6-559A43D31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38A7EE4-4B91-2643-B848-D9B804CAA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4DA474B-0F9F-D644-8311-869754716D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114F03-952E-3747-B4E0-5C2D08749F3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A6575C6-3A06-A44E-8AAD-10EC0D433F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783117D-DAAF-434F-875D-965A8DE62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BF392B9-3063-334E-84A8-57332C65D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3F614-BF78-7143-94C4-D731BB03309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6371B3B-EB34-C941-9C62-1ED485D27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FCE056D-4960-4347-897F-08F536BEC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904BD6F-C33F-EB4A-AA6C-C8BA1D142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DE02E1-96D9-2A49-BB75-5A321B2BABD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169C074-8C78-5448-962D-516F3D1A0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8C0A221-BEF5-9249-9ACD-8344F11D6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122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758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898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149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34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39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42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896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96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9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61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2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1370C7-6955-8041-9DCB-2ACF70A68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671F45-7B71-B545-8E1D-CA2570DD7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 Box 11">
            <a:extLst>
              <a:ext uri="{FF2B5EF4-FFF2-40B4-BE49-F238E27FC236}">
                <a16:creationId xmlns:a16="http://schemas.microsoft.com/office/drawing/2014/main" id="{7033DFAE-73BE-3241-AFA8-E588B815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324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en-US">
                <a:cs typeface="+mn-cs"/>
              </a:rPr>
              <a:t>©</a:t>
            </a:r>
            <a:r>
              <a:rPr lang="en-US" altLang="en-US" sz="900">
                <a:cs typeface="+mn-cs"/>
              </a:rPr>
              <a:t>Sara Duncan 1998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3B94C0A9-2DF0-3843-8D8D-2592423B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051" name="Picture 4" descr="See the source image">
            <a:extLst>
              <a:ext uri="{FF2B5EF4-FFF2-40B4-BE49-F238E27FC236}">
                <a16:creationId xmlns:a16="http://schemas.microsoft.com/office/drawing/2014/main" id="{11BBF771-9CCD-DB4D-AB0D-E57F3A723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-Point Star 1">
            <a:extLst>
              <a:ext uri="{FF2B5EF4-FFF2-40B4-BE49-F238E27FC236}">
                <a16:creationId xmlns:a16="http://schemas.microsoft.com/office/drawing/2014/main" id="{4A35B0E0-3640-4443-9576-8A3393A178AE}"/>
              </a:ext>
            </a:extLst>
          </p:cNvPr>
          <p:cNvSpPr/>
          <p:nvPr/>
        </p:nvSpPr>
        <p:spPr bwMode="auto">
          <a:xfrm>
            <a:off x="4191000" y="25908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D261BEA-33DC-0041-9658-7064A683B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95313"/>
            <a:ext cx="7620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Benton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>
            <a:extLst>
              <a:ext uri="{FF2B5EF4-FFF2-40B4-BE49-F238E27FC236}">
                <a16:creationId xmlns:a16="http://schemas.microsoft.com/office/drawing/2014/main" id="{707D02E2-F0B1-4645-B4FC-1EA000B58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12291" name="Picture 3" descr="See the source image">
            <a:extLst>
              <a:ext uri="{FF2B5EF4-FFF2-40B4-BE49-F238E27FC236}">
                <a16:creationId xmlns:a16="http://schemas.microsoft.com/office/drawing/2014/main" id="{AEAA49B6-8AA4-654C-96DE-51D4902D2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64327E34-EC55-6441-B913-39072850C157}"/>
              </a:ext>
            </a:extLst>
          </p:cNvPr>
          <p:cNvSpPr/>
          <p:nvPr/>
        </p:nvSpPr>
        <p:spPr bwMode="auto">
          <a:xfrm>
            <a:off x="2514600" y="23622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6FC6D4E-7077-344F-8328-97ABAED1C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7620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Norman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>
            <a:extLst>
              <a:ext uri="{FF2B5EF4-FFF2-40B4-BE49-F238E27FC236}">
                <a16:creationId xmlns:a16="http://schemas.microsoft.com/office/drawing/2014/main" id="{6F301188-0404-5748-9918-2863DD30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14339" name="Picture 2" descr="See the source image">
            <a:extLst>
              <a:ext uri="{FF2B5EF4-FFF2-40B4-BE49-F238E27FC236}">
                <a16:creationId xmlns:a16="http://schemas.microsoft.com/office/drawing/2014/main" id="{9EBDD436-B469-5B40-84D5-552402170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8B4C2EA0-BE32-A648-8DE9-D934B7D63CFA}"/>
              </a:ext>
            </a:extLst>
          </p:cNvPr>
          <p:cNvSpPr/>
          <p:nvPr/>
        </p:nvSpPr>
        <p:spPr bwMode="auto">
          <a:xfrm>
            <a:off x="3733800" y="25908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2E8BFC70-75DF-1C45-AA6E-396A910C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315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Hubbard</a:t>
            </a:r>
            <a:endParaRPr lang="en-US" altLang="en-US" sz="5400" b="1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F6B32FCD-7595-F649-BDAF-B82CEDCD2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55D0C6BB-A690-E44E-A2A4-E62311436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4400" u="sng">
              <a:latin typeface="Arial Rounded MT Bold" panose="020F0704030504030204" pitchFamily="34" charset="77"/>
            </a:endParaRPr>
          </a:p>
        </p:txBody>
      </p:sp>
      <p:pic>
        <p:nvPicPr>
          <p:cNvPr id="16387" name="Picture 2" descr="See the source image">
            <a:extLst>
              <a:ext uri="{FF2B5EF4-FFF2-40B4-BE49-F238E27FC236}">
                <a16:creationId xmlns:a16="http://schemas.microsoft.com/office/drawing/2014/main" id="{218427FF-1377-FD4F-9775-D571C23A3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ACCED5B4-B343-7149-9229-9C570495C8F7}"/>
              </a:ext>
            </a:extLst>
          </p:cNvPr>
          <p:cNvSpPr/>
          <p:nvPr/>
        </p:nvSpPr>
        <p:spPr bwMode="auto">
          <a:xfrm>
            <a:off x="6172200" y="389763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16389" name="Straight Arrow Connector 4">
            <a:extLst>
              <a:ext uri="{FF2B5EF4-FFF2-40B4-BE49-F238E27FC236}">
                <a16:creationId xmlns:a16="http://schemas.microsoft.com/office/drawing/2014/main" id="{0CCA1885-E8D6-2A4C-BA9A-DD16DA441B1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876800" y="3894455"/>
            <a:ext cx="1295400" cy="1936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59CA2B-33CC-9D4D-A759-76FB395D9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838200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 err="1">
                <a:latin typeface="Arial" panose="020B0604020202020204" pitchFamily="34" charset="0"/>
              </a:rPr>
              <a:t>Mille</a:t>
            </a:r>
            <a:r>
              <a:rPr lang="en-US" altLang="en-US" sz="6600" b="1" dirty="0">
                <a:latin typeface="Arial" panose="020B0604020202020204" pitchFamily="34" charset="0"/>
              </a:rPr>
              <a:t> Lacs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3E656DA5-655B-954B-957E-FB455BD45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18435" name="Picture 4" descr="See the source image">
            <a:extLst>
              <a:ext uri="{FF2B5EF4-FFF2-40B4-BE49-F238E27FC236}">
                <a16:creationId xmlns:a16="http://schemas.microsoft.com/office/drawing/2014/main" id="{B9916C38-C391-FB48-904A-E406A3B98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5">
            <a:extLst>
              <a:ext uri="{FF2B5EF4-FFF2-40B4-BE49-F238E27FC236}">
                <a16:creationId xmlns:a16="http://schemas.microsoft.com/office/drawing/2014/main" id="{756B9B7B-40C8-D044-B9AC-8F9632F65B39}"/>
              </a:ext>
            </a:extLst>
          </p:cNvPr>
          <p:cNvSpPr/>
          <p:nvPr/>
        </p:nvSpPr>
        <p:spPr bwMode="auto">
          <a:xfrm>
            <a:off x="2438400" y="28194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5D1BA686-FE89-204B-8684-5618B9B9C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Clay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>
            <a:extLst>
              <a:ext uri="{FF2B5EF4-FFF2-40B4-BE49-F238E27FC236}">
                <a16:creationId xmlns:a16="http://schemas.microsoft.com/office/drawing/2014/main" id="{65D00680-BD32-2743-8F04-80C03D627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0483" name="Picture 2" descr="See the source image">
            <a:extLst>
              <a:ext uri="{FF2B5EF4-FFF2-40B4-BE49-F238E27FC236}">
                <a16:creationId xmlns:a16="http://schemas.microsoft.com/office/drawing/2014/main" id="{081549B8-877A-7B44-92D4-B6BE5A9D9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01391188-D37F-D345-8F69-3DE4ACAED254}"/>
              </a:ext>
            </a:extLst>
          </p:cNvPr>
          <p:cNvSpPr/>
          <p:nvPr/>
        </p:nvSpPr>
        <p:spPr bwMode="auto">
          <a:xfrm>
            <a:off x="3352800" y="21336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7DFE69F-146E-3A4D-887A-E51B97968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Cass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0A5829D-4BD7-1D44-B31C-52489E714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95313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Clearwater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>
            <a:extLst>
              <a:ext uri="{FF2B5EF4-FFF2-40B4-BE49-F238E27FC236}">
                <a16:creationId xmlns:a16="http://schemas.microsoft.com/office/drawing/2014/main" id="{920BF1BF-C670-D44F-83FA-59888183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2531" name="Picture 2" descr="See the source image">
            <a:extLst>
              <a:ext uri="{FF2B5EF4-FFF2-40B4-BE49-F238E27FC236}">
                <a16:creationId xmlns:a16="http://schemas.microsoft.com/office/drawing/2014/main" id="{A3FC114A-9BBD-C04E-8289-1CD17CE52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4AAAAB4E-D875-EC47-B048-C4F394D0792D}"/>
              </a:ext>
            </a:extLst>
          </p:cNvPr>
          <p:cNvSpPr/>
          <p:nvPr/>
        </p:nvSpPr>
        <p:spPr bwMode="auto">
          <a:xfrm>
            <a:off x="3886200" y="370713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6C97B258-E4B3-D74A-B6D9-C2A01594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"/>
            <a:ext cx="73152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Arial" panose="020B0604020202020204" pitchFamily="34" charset="0"/>
              </a:rPr>
              <a:t>Morrison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>
            <a:extLst>
              <a:ext uri="{FF2B5EF4-FFF2-40B4-BE49-F238E27FC236}">
                <a16:creationId xmlns:a16="http://schemas.microsoft.com/office/drawing/2014/main" id="{D1F9953B-A4A7-F64A-AACE-15E6FEE8A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4579" name="Picture 2" descr="See the source image">
            <a:extLst>
              <a:ext uri="{FF2B5EF4-FFF2-40B4-BE49-F238E27FC236}">
                <a16:creationId xmlns:a16="http://schemas.microsoft.com/office/drawing/2014/main" id="{A0DC5D5E-51BC-2842-B78B-7FCBDF209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CAD3E434-4B98-A640-A691-896286229C4E}"/>
              </a:ext>
            </a:extLst>
          </p:cNvPr>
          <p:cNvSpPr/>
          <p:nvPr/>
        </p:nvSpPr>
        <p:spPr bwMode="auto">
          <a:xfrm>
            <a:off x="4876800" y="32385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896FC5AE-33F8-2047-9DDD-B922ADA2F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95313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Aitkin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>
            <a:extLst>
              <a:ext uri="{FF2B5EF4-FFF2-40B4-BE49-F238E27FC236}">
                <a16:creationId xmlns:a16="http://schemas.microsoft.com/office/drawing/2014/main" id="{2A975D44-4274-9841-8770-6E98AA44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6627" name="Picture 2" descr="See the source image">
            <a:extLst>
              <a:ext uri="{FF2B5EF4-FFF2-40B4-BE49-F238E27FC236}">
                <a16:creationId xmlns:a16="http://schemas.microsoft.com/office/drawing/2014/main" id="{AE147D8E-8699-7D4B-BE3D-19A012518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34271C14-76FC-9243-9B7C-FF8309CDEC97}"/>
              </a:ext>
            </a:extLst>
          </p:cNvPr>
          <p:cNvSpPr/>
          <p:nvPr/>
        </p:nvSpPr>
        <p:spPr bwMode="auto">
          <a:xfrm>
            <a:off x="4953000" y="38862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97E51731-C8E8-8E46-A9F1-16DAEB2D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Kanabec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53FFD7A3-9366-0E45-A619-17F6F3AD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4400" b="1">
              <a:latin typeface="Arial" panose="020B0604020202020204" pitchFamily="34" charset="0"/>
            </a:endParaRP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F2C9548-9A6A-BF4B-A2A2-3C2C4E6F7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28676" name="Picture 3" descr="See the source image">
            <a:extLst>
              <a:ext uri="{FF2B5EF4-FFF2-40B4-BE49-F238E27FC236}">
                <a16:creationId xmlns:a16="http://schemas.microsoft.com/office/drawing/2014/main" id="{738AA52B-11C5-4E42-AFA3-40862366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738E5BEF-B770-4345-8B22-EDBA20A326C5}"/>
              </a:ext>
            </a:extLst>
          </p:cNvPr>
          <p:cNvSpPr/>
          <p:nvPr/>
        </p:nvSpPr>
        <p:spPr bwMode="auto">
          <a:xfrm>
            <a:off x="3048000" y="2457450"/>
            <a:ext cx="304800" cy="2667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3E296670-ACA9-4E4B-A4D9-8E37075C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7620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Mahnomen</a:t>
            </a:r>
            <a:endParaRPr lang="en-US" altLang="en-US" sz="2400" dirty="0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603695F3-3617-8C4D-B7F8-6A685C32A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>
            <a:extLst>
              <a:ext uri="{FF2B5EF4-FFF2-40B4-BE49-F238E27FC236}">
                <a16:creationId xmlns:a16="http://schemas.microsoft.com/office/drawing/2014/main" id="{FF5F341A-5904-CF45-958B-FADDED19C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4099" name="Picture 2" descr="See the source image">
            <a:extLst>
              <a:ext uri="{FF2B5EF4-FFF2-40B4-BE49-F238E27FC236}">
                <a16:creationId xmlns:a16="http://schemas.microsoft.com/office/drawing/2014/main" id="{12378805-7063-2646-A71E-DE0D34F96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1E2B2BC9-9E4A-1C4E-BFE8-E50C8AAB59AE}"/>
              </a:ext>
            </a:extLst>
          </p:cNvPr>
          <p:cNvSpPr/>
          <p:nvPr/>
        </p:nvSpPr>
        <p:spPr bwMode="auto">
          <a:xfrm>
            <a:off x="5410200" y="35433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81FD7E7-3CB2-6A42-AE42-D9E072B5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33400"/>
            <a:ext cx="7543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Pine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7FE2B48B-31E5-B044-A697-32F350D59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6147" name="Picture 2" descr="See the source image">
            <a:extLst>
              <a:ext uri="{FF2B5EF4-FFF2-40B4-BE49-F238E27FC236}">
                <a16:creationId xmlns:a16="http://schemas.microsoft.com/office/drawing/2014/main" id="{1EAC53B7-D461-9948-98D5-1605676EB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A6E9DC70-31E0-9644-93AE-8A8A5E12E4BD}"/>
              </a:ext>
            </a:extLst>
          </p:cNvPr>
          <p:cNvSpPr/>
          <p:nvPr/>
        </p:nvSpPr>
        <p:spPr bwMode="auto">
          <a:xfrm>
            <a:off x="3048000" y="28194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C1FD16B-A796-CF45-8B79-17BBFC91C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Becker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>
            <a:extLst>
              <a:ext uri="{FF2B5EF4-FFF2-40B4-BE49-F238E27FC236}">
                <a16:creationId xmlns:a16="http://schemas.microsoft.com/office/drawing/2014/main" id="{FB5E27FA-08EA-A64D-8D3E-1169755ED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</a:p>
        </p:txBody>
      </p:sp>
      <p:pic>
        <p:nvPicPr>
          <p:cNvPr id="8195" name="Picture 2" descr="See the source image">
            <a:extLst>
              <a:ext uri="{FF2B5EF4-FFF2-40B4-BE49-F238E27FC236}">
                <a16:creationId xmlns:a16="http://schemas.microsoft.com/office/drawing/2014/main" id="{E52EAE30-61C3-7744-A1A3-B633ED1FE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>
            <a:extLst>
              <a:ext uri="{FF2B5EF4-FFF2-40B4-BE49-F238E27FC236}">
                <a16:creationId xmlns:a16="http://schemas.microsoft.com/office/drawing/2014/main" id="{9CEEC3BE-219D-0749-8E3C-2C97502777D3}"/>
              </a:ext>
            </a:extLst>
          </p:cNvPr>
          <p:cNvSpPr/>
          <p:nvPr/>
        </p:nvSpPr>
        <p:spPr bwMode="auto">
          <a:xfrm>
            <a:off x="4381500" y="32385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BA929A4-2118-8A42-A600-D824AB0B5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"/>
            <a:ext cx="7315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 dirty="0">
                <a:latin typeface="Arial" panose="020B0604020202020204" pitchFamily="34" charset="0"/>
              </a:rPr>
              <a:t>Crow Wing</a:t>
            </a:r>
            <a:endParaRPr lang="en-US" altLang="en-US" sz="2400" dirty="0"/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E1ECA66B-A4CE-7240-BDAE-389773B47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A816A066-26E7-2146-87CC-E5383AACD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u="sng">
                <a:solidFill>
                  <a:srgbClr val="0066FF"/>
                </a:solidFill>
                <a:latin typeface="Arial Rounded MT Bold" panose="020F0704030504030204" pitchFamily="34" charset="77"/>
              </a:rPr>
              <a:t>Who am I?</a:t>
            </a:r>
            <a:endParaRPr lang="en-US" altLang="en-US" sz="5400"/>
          </a:p>
        </p:txBody>
      </p:sp>
      <p:pic>
        <p:nvPicPr>
          <p:cNvPr id="10243" name="Picture 3" descr="See the source image">
            <a:extLst>
              <a:ext uri="{FF2B5EF4-FFF2-40B4-BE49-F238E27FC236}">
                <a16:creationId xmlns:a16="http://schemas.microsoft.com/office/drawing/2014/main" id="{B853C65A-465C-1D48-B763-563AF8DB6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392" r="6947" b="10960"/>
          <a:stretch>
            <a:fillRect/>
          </a:stretch>
        </p:blipFill>
        <p:spPr bwMode="auto">
          <a:xfrm>
            <a:off x="1981200" y="762000"/>
            <a:ext cx="6172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>
            <a:extLst>
              <a:ext uri="{FF2B5EF4-FFF2-40B4-BE49-F238E27FC236}">
                <a16:creationId xmlns:a16="http://schemas.microsoft.com/office/drawing/2014/main" id="{E19C5306-0DC8-1044-A005-52C62A1BD2C9}"/>
              </a:ext>
            </a:extLst>
          </p:cNvPr>
          <p:cNvSpPr/>
          <p:nvPr/>
        </p:nvSpPr>
        <p:spPr bwMode="auto">
          <a:xfrm>
            <a:off x="4438650" y="4114800"/>
            <a:ext cx="266700" cy="2286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opardy template">
  <a:themeElements>
    <a:clrScheme name="jeopardy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eopardy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eopardy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A:\jeopardy template.pot</Template>
  <TotalTime>324</TotalTime>
  <Words>100</Words>
  <Application>Microsoft Macintosh PowerPoint</Application>
  <PresentationFormat>On-screen Show (4:3)</PresentationFormat>
  <Paragraphs>56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Times New Roman</vt:lpstr>
      <vt:lpstr>Arial</vt:lpstr>
      <vt:lpstr>Arial Rounded MT Bold</vt:lpstr>
      <vt:lpstr>jeopardy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Isd881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the game...</dc:title>
  <dc:creator>Maple Lake</dc:creator>
  <cp:lastModifiedBy>Robbi Albert</cp:lastModifiedBy>
  <cp:revision>33</cp:revision>
  <dcterms:created xsi:type="dcterms:W3CDTF">2003-01-17T00:30:11Z</dcterms:created>
  <dcterms:modified xsi:type="dcterms:W3CDTF">2019-01-16T19:03:28Z</dcterms:modified>
</cp:coreProperties>
</file>